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1" r:id="rId3"/>
    <p:sldId id="260" r:id="rId4"/>
    <p:sldId id="257" r:id="rId5"/>
    <p:sldId id="265" r:id="rId6"/>
    <p:sldId id="266" r:id="rId7"/>
    <p:sldId id="264" r:id="rId8"/>
    <p:sldId id="258" r:id="rId9"/>
    <p:sldId id="259" r:id="rId10"/>
    <p:sldId id="263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51"/>
    <p:restoredTop sz="97155"/>
  </p:normalViewPr>
  <p:slideViewPr>
    <p:cSldViewPr snapToGrid="0">
      <p:cViewPr varScale="1">
        <p:scale>
          <a:sx n="128" d="100"/>
          <a:sy n="128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246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177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74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5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520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29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56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978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14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1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50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9FBD0-538D-A447-99BE-C758A5A77C2B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F41C1A1-72D2-7E43-A9B0-F7C8F0CF6D4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32208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524C5A-172F-46AC-87F4-34AF7CA9A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at sitting on a counter&#10;&#10;Description automatically generated">
            <a:extLst>
              <a:ext uri="{FF2B5EF4-FFF2-40B4-BE49-F238E27FC236}">
                <a16:creationId xmlns:a16="http://schemas.microsoft.com/office/drawing/2014/main" id="{C1040243-9EB0-6A57-9267-D4636A0FD3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0000"/>
          </a:blip>
          <a:srcRect t="17232" b="40580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B533FE8-5556-49BB-95E2-E0680774F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60545E-4B4B-03B0-C440-81BCD835D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>
            <a:normAutofit/>
          </a:bodyPr>
          <a:lstStyle/>
          <a:p>
            <a:r>
              <a:rPr lang="en-US"/>
              <a:t>Cat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22789E-0BE1-1487-21D0-5F557732E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DF5D34-B26A-4FE6-A6B2-65D7ED53C4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1072BFF-678A-44DA-9B17-6C8F14C4C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727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A8479-94A5-1842-F807-37C515B17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A9D02-5836-9FE1-F585-A1D0EC12F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 battery pack</a:t>
            </a:r>
          </a:p>
          <a:p>
            <a:r>
              <a:rPr lang="en-US" dirty="0"/>
              <a:t>Find a way to get data into a csv file</a:t>
            </a:r>
          </a:p>
          <a:p>
            <a:r>
              <a:rPr lang="en-US" dirty="0"/>
              <a:t>Figure device ‘housing’</a:t>
            </a:r>
          </a:p>
        </p:txBody>
      </p:sp>
    </p:spTree>
    <p:extLst>
      <p:ext uri="{BB962C8B-B14F-4D97-AF65-F5344CB8AC3E}">
        <p14:creationId xmlns:p14="http://schemas.microsoft.com/office/powerpoint/2010/main" val="660820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2D1490F-EAD1-4EE3-A72D-F1CE28085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0"/>
            <a:ext cx="12194875" cy="26118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917C47-F04A-FF63-914D-318A2FA14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02165"/>
            <a:ext cx="9603275" cy="137158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Challenges</a:t>
            </a: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DC7048F-99B8-417C-A702-1314F89B14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2611819"/>
            <a:ext cx="12194875" cy="4246181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42DF8-8EED-69B2-7587-DF8A93A57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965045"/>
            <a:ext cx="9436404" cy="3087524"/>
          </a:xfrm>
        </p:spPr>
        <p:txBody>
          <a:bodyPr>
            <a:normAutofit/>
          </a:bodyPr>
          <a:lstStyle/>
          <a:p>
            <a:r>
              <a:rPr lang="en-US" dirty="0"/>
              <a:t>Hard to find software that works with </a:t>
            </a:r>
            <a:r>
              <a:rPr lang="en-US" dirty="0" err="1"/>
              <a:t>Macbook</a:t>
            </a:r>
            <a:r>
              <a:rPr lang="en-US" dirty="0"/>
              <a:t> OS for data streaming</a:t>
            </a:r>
          </a:p>
          <a:p>
            <a:r>
              <a:rPr lang="en-US" dirty="0"/>
              <a:t>Camera quality not great, poor inference results</a:t>
            </a:r>
          </a:p>
          <a:p>
            <a:r>
              <a:rPr lang="en-US" dirty="0"/>
              <a:t>Night time data will not be good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825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B3431-3237-B8F4-777B-1EE118920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 descr="A cat sitting on a counter&#10;&#10;Description automatically generated">
            <a:extLst>
              <a:ext uri="{FF2B5EF4-FFF2-40B4-BE49-F238E27FC236}">
                <a16:creationId xmlns:a16="http://schemas.microsoft.com/office/drawing/2014/main" id="{F291A815-78D8-8A59-9334-D3C1B485DE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3216" y="883577"/>
            <a:ext cx="3544583" cy="4726112"/>
          </a:xfrm>
        </p:spPr>
      </p:pic>
      <p:pic>
        <p:nvPicPr>
          <p:cNvPr id="7" name="Picture 6" descr="A cat sitting on a desk&#10;&#10;Description automatically generated">
            <a:extLst>
              <a:ext uri="{FF2B5EF4-FFF2-40B4-BE49-F238E27FC236}">
                <a16:creationId xmlns:a16="http://schemas.microsoft.com/office/drawing/2014/main" id="{54F83C82-CC9F-7339-2FBF-00BC63FD3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632" y="883577"/>
            <a:ext cx="3544584" cy="472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41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urious kitten peeking out from the bottom of the picture">
            <a:extLst>
              <a:ext uri="{FF2B5EF4-FFF2-40B4-BE49-F238E27FC236}">
                <a16:creationId xmlns:a16="http://schemas.microsoft.com/office/drawing/2014/main" id="{BADE2096-827A-EAAC-E87B-CAE5FDF4D0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37150" r="-1" b="-1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379F31-71A1-0416-7033-21106CA0B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insights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E8B2A-54FD-629F-6078-5A35AE4513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Cat feeding schedule</a:t>
            </a:r>
          </a:p>
          <a:p>
            <a:r>
              <a:rPr lang="en-US" dirty="0"/>
              <a:t>A way to tell which cat fed at what time</a:t>
            </a:r>
          </a:p>
          <a:p>
            <a:r>
              <a:rPr lang="en-US" dirty="0"/>
              <a:t>Track feeding habits</a:t>
            </a:r>
          </a:p>
          <a:p>
            <a:r>
              <a:rPr lang="en-US" dirty="0"/>
              <a:t>Possibility of catching anomalies</a:t>
            </a:r>
          </a:p>
        </p:txBody>
      </p:sp>
    </p:spTree>
    <p:extLst>
      <p:ext uri="{BB962C8B-B14F-4D97-AF65-F5344CB8AC3E}">
        <p14:creationId xmlns:p14="http://schemas.microsoft.com/office/powerpoint/2010/main" val="32362844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2A1E5496-2DC9-0810-A308-72B7FAC1B2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390" r="9090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035DA88-5E88-4A1D-AF31-FB3C246A50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4B37C-AE3A-A449-A88F-712F29B7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82DF8-8998-286C-0302-9C52DE719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E"/>
                </a:solidFill>
              </a:rPr>
              <a:t>Arduino Nano BLE Sense 33</a:t>
            </a:r>
          </a:p>
          <a:p>
            <a:r>
              <a:rPr lang="en-US" dirty="0">
                <a:solidFill>
                  <a:srgbClr val="FFFFFE"/>
                </a:solidFill>
              </a:rPr>
              <a:t>Arduino camera</a:t>
            </a:r>
          </a:p>
          <a:p>
            <a:r>
              <a:rPr lang="en-US" dirty="0">
                <a:solidFill>
                  <a:srgbClr val="FFFFFE"/>
                </a:solidFill>
              </a:rPr>
              <a:t>Arduino IDE</a:t>
            </a:r>
          </a:p>
          <a:p>
            <a:r>
              <a:rPr lang="en-US" dirty="0">
                <a:solidFill>
                  <a:srgbClr val="FFFFFE"/>
                </a:solidFill>
              </a:rPr>
              <a:t>Edge Impulse trained ML model </a:t>
            </a:r>
          </a:p>
        </p:txBody>
      </p:sp>
    </p:spTree>
    <p:extLst>
      <p:ext uri="{BB962C8B-B14F-4D97-AF65-F5344CB8AC3E}">
        <p14:creationId xmlns:p14="http://schemas.microsoft.com/office/powerpoint/2010/main" val="24204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72108A5-CE2C-4966-B863-66581E6E4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4DF22E0-9870-4CBF-AA3A-D710A9D8D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48DA73-B56C-4BAB-9988-C048297EF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A7DDE1D-338D-E813-4239-4EBF6E74F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474970"/>
            <a:ext cx="4159065" cy="31527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Validation </a:t>
            </a:r>
          </a:p>
        </p:txBody>
      </p:sp>
      <p:pic>
        <p:nvPicPr>
          <p:cNvPr id="5" name="Content Placeholder 4" descr="A screenshot of a data analysis&#10;&#10;Description automatically generated">
            <a:extLst>
              <a:ext uri="{FF2B5EF4-FFF2-40B4-BE49-F238E27FC236}">
                <a16:creationId xmlns:a16="http://schemas.microsoft.com/office/drawing/2014/main" id="{2920A676-0395-2AB3-CFFA-0071F5CD74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0770" y="805583"/>
            <a:ext cx="4427723" cy="46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029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72108A5-CE2C-4966-B863-66581E6E4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4DF22E0-9870-4CBF-AA3A-D710A9D8D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348DA73-B56C-4BAB-9988-C048297EF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A22ED75-2A36-CD89-004A-E757F15B1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testing</a:t>
            </a:r>
          </a:p>
        </p:txBody>
      </p:sp>
      <p:pic>
        <p:nvPicPr>
          <p:cNvPr id="5" name="Content Placeholder 4" descr="Screens screenshot of a test results&#10;&#10;Description automatically generated">
            <a:extLst>
              <a:ext uri="{FF2B5EF4-FFF2-40B4-BE49-F238E27FC236}">
                <a16:creationId xmlns:a16="http://schemas.microsoft.com/office/drawing/2014/main" id="{6C6FDA46-F128-C769-2B72-F39028742A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51579" y="2015732"/>
            <a:ext cx="6935906" cy="345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23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3F151-A944-ECE8-D401-2157ADB93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inference Output: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1ED0A-9789-B163-1AE8-FB8171A33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err="1"/>
              <a:t>gia</a:t>
            </a:r>
            <a:r>
              <a:rPr lang="en-US" dirty="0"/>
              <a:t>: 0.72</a:t>
            </a:r>
          </a:p>
          <a:p>
            <a:pPr lvl="1"/>
            <a:r>
              <a:rPr lang="en-US" dirty="0"/>
              <a:t>bowie: 0.28</a:t>
            </a:r>
          </a:p>
        </p:txBody>
      </p:sp>
    </p:spTree>
    <p:extLst>
      <p:ext uri="{BB962C8B-B14F-4D97-AF65-F5344CB8AC3E}">
        <p14:creationId xmlns:p14="http://schemas.microsoft.com/office/powerpoint/2010/main" val="176967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38F36CB2-9EA4-D93B-EFAC-E984AA03F0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3980" r="-1" b="6017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CEC7D6-9917-4337-8729-852374329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Data Ingestion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D5056-FC61-E3FE-4E43-B3DAFED6D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Excel data streamer?</a:t>
            </a:r>
          </a:p>
          <a:p>
            <a:r>
              <a:rPr lang="en-US" dirty="0"/>
              <a:t>More research needed</a:t>
            </a:r>
          </a:p>
        </p:txBody>
      </p:sp>
    </p:spTree>
    <p:extLst>
      <p:ext uri="{BB962C8B-B14F-4D97-AF65-F5344CB8AC3E}">
        <p14:creationId xmlns:p14="http://schemas.microsoft.com/office/powerpoint/2010/main" val="77267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E1A678F2-1466-ADF3-376C-527B51AA73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530" r="-1" b="10198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23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4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FCB97A-3FFB-E943-DB6B-C7B479600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vert="horz" lIns="91440" tIns="45720" rIns="91440" bIns="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Visualization 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B2E29-F556-5D2D-0C9C-62F19F8D6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vert="horz" lIns="91440" tIns="91440" rIns="91440" bIns="91440" rtlCol="0" anchor="ctr">
            <a:normAutofit/>
          </a:bodyPr>
          <a:lstStyle/>
          <a:p>
            <a:pPr marL="0" indent="0">
              <a:buNone/>
            </a:pPr>
            <a:r>
              <a:rPr lang="en-US" cap="all" dirty="0"/>
              <a:t>Python libraries: matplotlib and seaborn</a:t>
            </a:r>
          </a:p>
          <a:p>
            <a:pPr marL="0" indent="0">
              <a:buNone/>
            </a:pPr>
            <a:r>
              <a:rPr lang="en-US" cap="all" dirty="0" err="1"/>
              <a:t>Streamlit</a:t>
            </a:r>
            <a:r>
              <a:rPr lang="en-US" cap="all" dirty="0"/>
              <a:t> app</a:t>
            </a:r>
          </a:p>
        </p:txBody>
      </p:sp>
      <p:sp>
        <p:nvSpPr>
          <p:cNvPr id="27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39880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{D43FEE6F-8E21-8D45-9DC9-0B668815B237}tf10001119</Template>
  <TotalTime>87</TotalTime>
  <Words>120</Words>
  <Application>Microsoft Macintosh PowerPoint</Application>
  <PresentationFormat>Widescreen</PresentationFormat>
  <Paragraphs>30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Rockwell</vt:lpstr>
      <vt:lpstr>Gallery</vt:lpstr>
      <vt:lpstr>Cat Dashboard</vt:lpstr>
      <vt:lpstr>PowerPoint Presentation</vt:lpstr>
      <vt:lpstr>insights needed</vt:lpstr>
      <vt:lpstr>Data collection</vt:lpstr>
      <vt:lpstr>Validation </vt:lpstr>
      <vt:lpstr>testing</vt:lpstr>
      <vt:lpstr>Live inference Output: </vt:lpstr>
      <vt:lpstr>Data Ingestion</vt:lpstr>
      <vt:lpstr>Visualization </vt:lpstr>
      <vt:lpstr>Next Steps</vt:lpstr>
      <vt:lpstr>Challenges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 Dashboard</dc:title>
  <dc:creator>Sylvester Mhlanga</dc:creator>
  <cp:lastModifiedBy>Sylvester Mhlanga</cp:lastModifiedBy>
  <cp:revision>14</cp:revision>
  <dcterms:created xsi:type="dcterms:W3CDTF">2023-12-14T21:42:51Z</dcterms:created>
  <dcterms:modified xsi:type="dcterms:W3CDTF">2023-12-14T23:14:45Z</dcterms:modified>
</cp:coreProperties>
</file>

<file path=docProps/thumbnail.jpeg>
</file>